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1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155" autoAdjust="0"/>
    <p:restoredTop sz="90000"/>
  </p:normalViewPr>
  <p:slideViewPr>
    <p:cSldViewPr snapToObjects="1">
      <p:cViewPr varScale="1">
        <p:scale>
          <a:sx n="100" d="100"/>
          <a:sy n="100" d="100"/>
        </p:scale>
        <p:origin x="552" y="108"/>
      </p:cViewPr>
      <p:guideLst>
        <p:guide orient="horz" pos="215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CE12D8B-89DC-4B89-92BE-2CA8436DEA08}" type="datetime1">
              <a:rPr lang="ko-KR" altLang="en-US"/>
              <a:pPr lvl="0">
                <a:defRPr/>
              </a:pPr>
              <a:t>2020-11-26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943FC75-5F20-403E-AFB2-516F87135C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943FC75-5F20-403E-AFB2-516F87135C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C4F6A78-53DA-4683-B02C-FA7FDDFF4466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C4F6A78-53DA-4683-B02C-FA7FDDFF446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C4F6A78-53DA-4683-B02C-FA7FDDFF4466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C4F6A78-53DA-4683-B02C-FA7FDDFF4466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C4F6A78-53DA-4683-B02C-FA7FDDFF446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C4F6A78-53DA-4683-B02C-FA7FDDFF4466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C4F6A78-53DA-4683-B02C-FA7FDDFF446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C4F6A78-53DA-4683-B02C-FA7FDDFF4466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C4F6A78-53DA-4683-B02C-FA7FDDFF446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C4F6A78-53DA-4683-B02C-FA7FDDFF446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68296F2-757A-4AD3-AE92-44DBDC3C59EF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3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B7B2223-AEE7-4A0F-91FA-31D4584AC374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9214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B7B2223-AEE7-4A0F-91FA-31D4584AC374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44688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3025B51-A645-4327-94CB-234FE6665743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5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BF5E13E-8DFC-4020-804C-12EF0741D308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79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B7B2223-AEE7-4A0F-91FA-31D4584AC374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7004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B7B2223-AEE7-4A0F-91FA-31D4584AC374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0217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20C1C99-5C77-47E5-96CD-2D26793726BC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73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9AE71A8-65A3-45D4-9F37-88A5CF9250D9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4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B7B2223-AEE7-4A0F-91FA-31D4584AC374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1361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B7B2223-AEE7-4A0F-91FA-31D4584AC374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517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B7B2223-AEE7-4A0F-91FA-31D4584AC374}" type="datetime1">
              <a:rPr lang="ko-KR" altLang="en-US" smtClean="0"/>
              <a:pPr>
                <a:defRPr lang="ko-KR" altLang="en-US"/>
              </a:pPr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689D65B-B557-4199-BC6A-66D78FAB8C53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4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4.png"  /><Relationship Id="rId4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4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4.png"  /><Relationship Id="rId4" Type="http://schemas.openxmlformats.org/officeDocument/2006/relationships/image" Target="../media/image1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60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62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3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4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5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6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8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altLang="ko-KR" sz="5200">
                <a:solidFill>
                  <a:schemeClr val="tx2"/>
                </a:solidFill>
              </a:rPr>
              <a:t>COMPIN</a:t>
            </a:r>
            <a:br>
              <a:rPr lang="ko-KR" altLang="en-US" sz="5200">
                <a:solidFill>
                  <a:schemeClr val="tx2"/>
                </a:solidFill>
              </a:rPr>
            </a:br>
            <a:r>
              <a:rPr lang="ko-KR" altLang="en-US" sz="5200">
                <a:solidFill>
                  <a:schemeClr val="tx2"/>
                </a:solidFill>
              </a:rPr>
              <a:t>머지</a:t>
            </a:r>
            <a:r>
              <a:rPr lang="en-US" altLang="ko-KR" sz="520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1500">
                <a:solidFill>
                  <a:schemeClr val="tx2"/>
                </a:solidFill>
              </a:rPr>
              <a:t>201801527</a:t>
            </a:r>
            <a:r>
              <a:rPr lang="ko-KR" altLang="en-US" sz="1500">
                <a:solidFill>
                  <a:schemeClr val="tx2"/>
                </a:solidFill>
              </a:rPr>
              <a:t> 김대성</a:t>
            </a:r>
          </a:p>
          <a:p>
            <a:pPr>
              <a:defRPr/>
            </a:pPr>
            <a:r>
              <a:rPr lang="en-US" altLang="ko-KR" sz="1500">
                <a:solidFill>
                  <a:schemeClr val="tx2"/>
                </a:solidFill>
              </a:rPr>
              <a:t>201801560</a:t>
            </a:r>
            <a:r>
              <a:rPr lang="ko-KR" altLang="en-US" sz="1500">
                <a:solidFill>
                  <a:schemeClr val="tx2"/>
                </a:solidFill>
              </a:rPr>
              <a:t> 박종혁</a:t>
            </a:r>
          </a:p>
        </p:txBody>
      </p:sp>
      <p:grpSp>
        <p:nvGrpSpPr>
          <p:cNvPr id="69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70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3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74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7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A5A92D-9F8A-4C98-809D-EC4CD10CBDD0}"/>
              </a:ext>
            </a:extLst>
          </p:cNvPr>
          <p:cNvSpPr txBox="1"/>
          <p:nvPr/>
        </p:nvSpPr>
        <p:spPr>
          <a:xfrm>
            <a:off x="5834807" y="442089"/>
            <a:ext cx="403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검색</a:t>
            </a:r>
            <a:endParaRPr lang="en-US" altLang="ko-KR" sz="4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007191A-F7C8-4B38-B6AA-ADC98887D493}"/>
              </a:ext>
            </a:extLst>
          </p:cNvPr>
          <p:cNvSpPr txBox="1">
            <a:spLocks/>
          </p:cNvSpPr>
          <p:nvPr/>
        </p:nvSpPr>
        <p:spPr>
          <a:xfrm>
            <a:off x="5834807" y="3284980"/>
            <a:ext cx="5373904" cy="2232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카메라로 원하는 상품을 촬영하면 앱이 상품을 인식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37FA67-6D18-45A0-A743-2B834A202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0" t="330" r="-250" b="460"/>
          <a:stretch>
            <a:fillRect/>
          </a:stretch>
        </p:blipFill>
        <p:spPr>
          <a:xfrm>
            <a:off x="1734149" y="377264"/>
            <a:ext cx="3096431" cy="61034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83EA97-1698-4D6D-BB1C-FE3A3F02B3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" b="330"/>
          <a:stretch>
            <a:fillRect/>
          </a:stretch>
        </p:blipFill>
        <p:spPr>
          <a:xfrm>
            <a:off x="1919420" y="980659"/>
            <a:ext cx="2736380" cy="48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84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A5A92D-9F8A-4C98-809D-EC4CD10CBDD0}"/>
              </a:ext>
            </a:extLst>
          </p:cNvPr>
          <p:cNvSpPr txBox="1"/>
          <p:nvPr/>
        </p:nvSpPr>
        <p:spPr>
          <a:xfrm>
            <a:off x="5834807" y="442089"/>
            <a:ext cx="403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검색 결과</a:t>
            </a:r>
            <a:endParaRPr lang="en-US" altLang="ko-KR" sz="4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007191A-F7C8-4B38-B6AA-ADC98887D493}"/>
              </a:ext>
            </a:extLst>
          </p:cNvPr>
          <p:cNvSpPr txBox="1">
            <a:spLocks/>
          </p:cNvSpPr>
          <p:nvPr/>
        </p:nvSpPr>
        <p:spPr>
          <a:xfrm>
            <a:off x="5834807" y="2780910"/>
            <a:ext cx="5373904" cy="2232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j-lt"/>
              </a:rPr>
              <a:t>영양 성분 및 후기 검색 가능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ko-KR" altLang="en-US" dirty="0"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j-lt"/>
              </a:rPr>
              <a:t>언어를 외국어로 </a:t>
            </a:r>
            <a:r>
              <a:rPr lang="ko-KR" altLang="en-US" dirty="0" err="1">
                <a:latin typeface="+mj-lt"/>
              </a:rPr>
              <a:t>선택시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번역된 정보를 보여줌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37FA67-6D18-45A0-A743-2B834A202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0" t="330" r="-250" b="460"/>
          <a:stretch>
            <a:fillRect/>
          </a:stretch>
        </p:blipFill>
        <p:spPr>
          <a:xfrm>
            <a:off x="1703390" y="412176"/>
            <a:ext cx="3096431" cy="61034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83EA97-1698-4D6D-BB1C-FE3A3F02B3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" b="330"/>
          <a:stretch>
            <a:fillRect/>
          </a:stretch>
        </p:blipFill>
        <p:spPr>
          <a:xfrm>
            <a:off x="1888661" y="1015571"/>
            <a:ext cx="2736380" cy="48366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272E26-4EAC-439B-A8B5-DEB31B21D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0" t="330" r="-250" b="460"/>
          <a:stretch>
            <a:fillRect/>
          </a:stretch>
        </p:blipFill>
        <p:spPr>
          <a:xfrm>
            <a:off x="1738900" y="404580"/>
            <a:ext cx="3096431" cy="61034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B99E7E-69FD-4997-AB66-BA6D160EA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953082" y="977591"/>
            <a:ext cx="2736380" cy="4864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7BB1FE-66A7-4F66-A65B-FCFD19607D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360" b="1220"/>
          <a:stretch>
            <a:fillRect/>
          </a:stretch>
        </p:blipFill>
        <p:spPr>
          <a:xfrm>
            <a:off x="1953082" y="1951702"/>
            <a:ext cx="2747106" cy="38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A5A92D-9F8A-4C98-809D-EC4CD10CBDD0}"/>
              </a:ext>
            </a:extLst>
          </p:cNvPr>
          <p:cNvSpPr txBox="1"/>
          <p:nvPr/>
        </p:nvSpPr>
        <p:spPr>
          <a:xfrm>
            <a:off x="5834807" y="442089"/>
            <a:ext cx="403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후기</a:t>
            </a:r>
            <a:endParaRPr lang="en-US" altLang="ko-KR" sz="4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007191A-F7C8-4B38-B6AA-ADC98887D493}"/>
              </a:ext>
            </a:extLst>
          </p:cNvPr>
          <p:cNvSpPr txBox="1">
            <a:spLocks/>
          </p:cNvSpPr>
          <p:nvPr/>
        </p:nvSpPr>
        <p:spPr>
          <a:xfrm>
            <a:off x="5834806" y="2780910"/>
            <a:ext cx="5517923" cy="2232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상품 검색 후</a:t>
            </a:r>
            <a:r>
              <a:rPr lang="en-US" altLang="ko-KR" dirty="0"/>
              <a:t>,</a:t>
            </a:r>
            <a:r>
              <a:rPr lang="ko-KR" altLang="en-US" dirty="0"/>
              <a:t> 후기 창 </a:t>
            </a:r>
            <a:r>
              <a:rPr lang="ko-KR" altLang="en-US" dirty="0" err="1"/>
              <a:t>클릭시</a:t>
            </a:r>
            <a:r>
              <a:rPr lang="ko-KR" altLang="en-US" dirty="0"/>
              <a:t> 나오는 화면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ko-KR" altLang="en-US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다른 사람이 쓴 후기를 볼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2663F1-32BD-486E-8586-9AF6622AC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61" y="412176"/>
            <a:ext cx="3059821" cy="61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45770A-C7AF-4818-AEDA-43F4BBF784D7}"/>
              </a:ext>
            </a:extLst>
          </p:cNvPr>
          <p:cNvSpPr txBox="1"/>
          <p:nvPr/>
        </p:nvSpPr>
        <p:spPr>
          <a:xfrm>
            <a:off x="5834807" y="442089"/>
            <a:ext cx="403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en-US" altLang="ko-KR" sz="4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6E230E2-E893-40F6-96D3-3E9A98EA3628}"/>
              </a:ext>
            </a:extLst>
          </p:cNvPr>
          <p:cNvSpPr txBox="1">
            <a:spLocks/>
          </p:cNvSpPr>
          <p:nvPr/>
        </p:nvSpPr>
        <p:spPr>
          <a:xfrm>
            <a:off x="5834806" y="2780910"/>
            <a:ext cx="5517923" cy="2232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Node.js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72644-7107-48D3-BC25-1978F3C3F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20" y="2312844"/>
            <a:ext cx="3649555" cy="22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23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45770A-C7AF-4818-AEDA-43F4BBF784D7}"/>
              </a:ext>
            </a:extLst>
          </p:cNvPr>
          <p:cNvSpPr txBox="1"/>
          <p:nvPr/>
        </p:nvSpPr>
        <p:spPr>
          <a:xfrm>
            <a:off x="5834807" y="442089"/>
            <a:ext cx="4032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프레임워크</a:t>
            </a:r>
            <a:endParaRPr lang="en-US" altLang="ko-KR" sz="4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6E230E2-E893-40F6-96D3-3E9A98EA3628}"/>
              </a:ext>
            </a:extLst>
          </p:cNvPr>
          <p:cNvSpPr txBox="1">
            <a:spLocks/>
          </p:cNvSpPr>
          <p:nvPr/>
        </p:nvSpPr>
        <p:spPr>
          <a:xfrm>
            <a:off x="5834806" y="2780910"/>
            <a:ext cx="5517923" cy="2232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TensorFlow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006CD-C46A-4DCF-86D9-EA75BCFDC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3" y="2444916"/>
            <a:ext cx="4856417" cy="162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22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221" y="332570"/>
            <a:ext cx="5143826" cy="31684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220" y="4088540"/>
            <a:ext cx="5143827" cy="21504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42089"/>
            <a:ext cx="403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b="1">
                <a:latin typeface="나눔바른고딕"/>
                <a:ea typeface="나눔바른고딕"/>
              </a:rPr>
              <a:t>데이터베이스</a:t>
            </a:r>
            <a:endParaRPr lang="en-US" altLang="ko-KR" sz="4800" b="1">
              <a:latin typeface="나눔바른고딕"/>
              <a:ea typeface="나눔바른고딕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095999" y="2780910"/>
            <a:ext cx="5517923" cy="223231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  <a:defRPr/>
            </a:pPr>
            <a:r>
              <a:rPr lang="ko-KR" altLang="en-US"/>
              <a:t>식품의약품안전처 식품영양성분 데이터베이스를 이용할 예정</a:t>
            </a:r>
            <a:r>
              <a:rPr lang="en-US" altLang="ko-KR"/>
              <a:t>.</a:t>
            </a:r>
            <a:endParaRPr lang="en-US" altLang="ko-KR"/>
          </a:p>
          <a:p>
            <a:pPr marL="342900" indent="-342900" algn="l">
              <a:buFont typeface="Arial"/>
              <a:buChar char="•"/>
              <a:defRPr/>
            </a:pPr>
            <a:endParaRPr lang="en-US" altLang="ko-KR"/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/>
              <a:t>할랄푸드 관련 정보 표시 유무 미정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감사합니다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D8718F-188D-4B0A-8361-CB2068BB0D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24" y="380582"/>
            <a:ext cx="1395141" cy="2804999"/>
          </a:xfrm>
          <a:prstGeom prst="rect">
            <a:avLst/>
          </a:prstGeom>
        </p:spPr>
      </p:pic>
      <p:pic>
        <p:nvPicPr>
          <p:cNvPr id="7" name="그림 6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AF098A6-7679-49AC-B554-8A344F81D2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4" y="380582"/>
            <a:ext cx="1420141" cy="280499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F3B9793-AE84-40E6-8676-6B82E4C09C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"/>
          <a:stretch/>
        </p:blipFill>
        <p:spPr>
          <a:xfrm>
            <a:off x="3918754" y="3736031"/>
            <a:ext cx="1420141" cy="28049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BEFCA9C-9807-482F-8D4C-08FD47DF64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07" y="380581"/>
            <a:ext cx="1412760" cy="2805001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EC1F7DA-E02F-44AA-AE31-E24720FF38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27" y="3736031"/>
            <a:ext cx="1405440" cy="2805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C97F146-BF83-48B0-B4B1-0CB08F3146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156" y="380582"/>
            <a:ext cx="1401031" cy="2804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705983-1CAE-46D3-80B6-05DE0BB3C7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688" y="3736031"/>
            <a:ext cx="1403965" cy="2804999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14D2D087-CE44-40E4-81E3-AFFB3FE790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497" y="657226"/>
            <a:ext cx="1248372" cy="221932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EDA3666-1FA8-461C-9E52-45321EED8A88}"/>
              </a:ext>
            </a:extLst>
          </p:cNvPr>
          <p:cNvSpPr txBox="1"/>
          <p:nvPr/>
        </p:nvSpPr>
        <p:spPr>
          <a:xfrm>
            <a:off x="-27441" y="526421"/>
            <a:ext cx="122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선택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08E6E3-2211-4DDB-B15F-461DEED5156E}"/>
              </a:ext>
            </a:extLst>
          </p:cNvPr>
          <p:cNvSpPr txBox="1"/>
          <p:nvPr/>
        </p:nvSpPr>
        <p:spPr>
          <a:xfrm>
            <a:off x="2694597" y="526421"/>
            <a:ext cx="122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8A23E5-F45B-49F4-AA43-77C6282C4C3B}"/>
              </a:ext>
            </a:extLst>
          </p:cNvPr>
          <p:cNvSpPr txBox="1"/>
          <p:nvPr/>
        </p:nvSpPr>
        <p:spPr>
          <a:xfrm>
            <a:off x="5633609" y="526421"/>
            <a:ext cx="122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1794B8E-496B-441E-9B0E-3CA611EC3F6A}"/>
              </a:ext>
            </a:extLst>
          </p:cNvPr>
          <p:cNvSpPr txBox="1"/>
          <p:nvPr/>
        </p:nvSpPr>
        <p:spPr>
          <a:xfrm>
            <a:off x="8875541" y="526421"/>
            <a:ext cx="122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정보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E88D7B-C8F0-4C5E-95D8-60BEAE1F44FE}"/>
              </a:ext>
            </a:extLst>
          </p:cNvPr>
          <p:cNvSpPr txBox="1"/>
          <p:nvPr/>
        </p:nvSpPr>
        <p:spPr>
          <a:xfrm>
            <a:off x="8879275" y="3919022"/>
            <a:ext cx="122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46E9572-2FC7-4E9F-9F69-8BD3C55FC782}"/>
              </a:ext>
            </a:extLst>
          </p:cNvPr>
          <p:cNvSpPr txBox="1"/>
          <p:nvPr/>
        </p:nvSpPr>
        <p:spPr>
          <a:xfrm>
            <a:off x="5633610" y="3919022"/>
            <a:ext cx="122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940E22-075C-409F-8A74-5895016B9701}"/>
              </a:ext>
            </a:extLst>
          </p:cNvPr>
          <p:cNvSpPr/>
          <p:nvPr/>
        </p:nvSpPr>
        <p:spPr>
          <a:xfrm>
            <a:off x="4462182" y="1783082"/>
            <a:ext cx="333286" cy="205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D0CA6A59-1950-41D7-A105-4636E58BF6FC}"/>
              </a:ext>
            </a:extLst>
          </p:cNvPr>
          <p:cNvCxnSpPr>
            <a:stCxn id="71" idx="3"/>
            <a:endCxn id="11" idx="1"/>
          </p:cNvCxnSpPr>
          <p:nvPr/>
        </p:nvCxnSpPr>
        <p:spPr>
          <a:xfrm flipV="1">
            <a:off x="4795468" y="1783082"/>
            <a:ext cx="2057639" cy="102859"/>
          </a:xfrm>
          <a:prstGeom prst="bentConnector3">
            <a:avLst>
              <a:gd name="adj1" fmla="val 640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9293492-C741-4514-9024-F9B0FB80E8F9}"/>
              </a:ext>
            </a:extLst>
          </p:cNvPr>
          <p:cNvSpPr/>
          <p:nvPr/>
        </p:nvSpPr>
        <p:spPr>
          <a:xfrm>
            <a:off x="4463541" y="2126763"/>
            <a:ext cx="333286" cy="102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0E1DAB5A-E7F9-41E1-9B45-E619B1339F46}"/>
              </a:ext>
            </a:extLst>
          </p:cNvPr>
          <p:cNvCxnSpPr>
            <a:stCxn id="78" idx="3"/>
            <a:endCxn id="9" idx="0"/>
          </p:cNvCxnSpPr>
          <p:nvPr/>
        </p:nvCxnSpPr>
        <p:spPr>
          <a:xfrm flipH="1">
            <a:off x="4628825" y="2178193"/>
            <a:ext cx="168002" cy="1557838"/>
          </a:xfrm>
          <a:prstGeom prst="bentConnector4">
            <a:avLst>
              <a:gd name="adj1" fmla="val -141354"/>
              <a:gd name="adj2" fmla="val 8071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5A2AC80-7C43-4161-AAD2-72ACB821E297}"/>
              </a:ext>
            </a:extLst>
          </p:cNvPr>
          <p:cNvSpPr txBox="1"/>
          <p:nvPr/>
        </p:nvSpPr>
        <p:spPr>
          <a:xfrm>
            <a:off x="2694597" y="3919022"/>
            <a:ext cx="122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계정 생성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995DDF-5A08-4909-AE97-AEDE41083707}"/>
              </a:ext>
            </a:extLst>
          </p:cNvPr>
          <p:cNvSpPr txBox="1"/>
          <p:nvPr/>
        </p:nvSpPr>
        <p:spPr>
          <a:xfrm>
            <a:off x="839790" y="4588081"/>
            <a:ext cx="21044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머지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흐름도</a:t>
            </a:r>
            <a:endParaRPr lang="en-US" altLang="ko-KR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5BDA541-1F23-4E48-B0A8-DE678C2CD0D4}"/>
              </a:ext>
            </a:extLst>
          </p:cNvPr>
          <p:cNvSpPr/>
          <p:nvPr/>
        </p:nvSpPr>
        <p:spPr>
          <a:xfrm>
            <a:off x="4462182" y="5413371"/>
            <a:ext cx="333286" cy="205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C79A90AD-37EC-484E-9E0A-C2CB9E34C5E6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7559487" y="3185582"/>
            <a:ext cx="3660" cy="5504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59041DB-8F08-41B9-A5A3-39160125F33F}"/>
              </a:ext>
            </a:extLst>
          </p:cNvPr>
          <p:cNvSpPr/>
          <p:nvPr/>
        </p:nvSpPr>
        <p:spPr>
          <a:xfrm>
            <a:off x="7845425" y="728500"/>
            <a:ext cx="338444" cy="181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E10F216D-AC3B-4730-9022-E53A9B248F5D}"/>
              </a:ext>
            </a:extLst>
          </p:cNvPr>
          <p:cNvCxnSpPr>
            <a:stCxn id="105" idx="3"/>
            <a:endCxn id="15" idx="1"/>
          </p:cNvCxnSpPr>
          <p:nvPr/>
        </p:nvCxnSpPr>
        <p:spPr>
          <a:xfrm>
            <a:off x="8183869" y="819069"/>
            <a:ext cx="1921287" cy="96401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C8FFA84-85A0-476F-852F-F35867A14996}"/>
              </a:ext>
            </a:extLst>
          </p:cNvPr>
          <p:cNvCxnSpPr>
            <a:cxnSpLocks/>
          </p:cNvCxnSpPr>
          <p:nvPr/>
        </p:nvCxnSpPr>
        <p:spPr>
          <a:xfrm>
            <a:off x="10817760" y="3185581"/>
            <a:ext cx="3660" cy="5504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E672F24-8FEB-4A50-B6DA-593D7CBBDC15}"/>
              </a:ext>
            </a:extLst>
          </p:cNvPr>
          <p:cNvSpPr/>
          <p:nvPr/>
        </p:nvSpPr>
        <p:spPr>
          <a:xfrm>
            <a:off x="4520809" y="2281052"/>
            <a:ext cx="216031" cy="18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B44606B-B4AB-46BA-8497-3F8382D2D1A2}"/>
              </a:ext>
            </a:extLst>
          </p:cNvPr>
          <p:cNvCxnSpPr>
            <a:stCxn id="33" idx="1"/>
            <a:endCxn id="5" idx="3"/>
          </p:cNvCxnSpPr>
          <p:nvPr/>
        </p:nvCxnSpPr>
        <p:spPr>
          <a:xfrm rot="10800000">
            <a:off x="2589565" y="1783082"/>
            <a:ext cx="1931244" cy="592666"/>
          </a:xfrm>
          <a:prstGeom prst="bentConnector3">
            <a:avLst>
              <a:gd name="adj1" fmla="val 647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12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92995DDF-5A08-4909-AE97-AEDE41083707}"/>
              </a:ext>
            </a:extLst>
          </p:cNvPr>
          <p:cNvSpPr txBox="1"/>
          <p:nvPr/>
        </p:nvSpPr>
        <p:spPr>
          <a:xfrm>
            <a:off x="5834807" y="442089"/>
            <a:ext cx="4032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 시작 화면</a:t>
            </a:r>
            <a:endParaRPr lang="en-US" altLang="ko-KR" sz="4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60E1BDCE-5990-4FC7-BC20-059A914FF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70" y="274300"/>
            <a:ext cx="3267297" cy="645342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7798C13-D944-44F9-9C96-66B1CEC4CB44}"/>
              </a:ext>
            </a:extLst>
          </p:cNvPr>
          <p:cNvSpPr txBox="1">
            <a:spLocks/>
          </p:cNvSpPr>
          <p:nvPr/>
        </p:nvSpPr>
        <p:spPr>
          <a:xfrm>
            <a:off x="5906817" y="3610529"/>
            <a:ext cx="4365763" cy="2232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앱 시작 후 보이는 화면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ko-KR" altLang="en-US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회원가입 및 로그인 버튼이 있음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ko-KR" altLang="en-US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언어 선택 가능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2F8188-9E88-43B0-9111-91F92E0F012E}"/>
              </a:ext>
            </a:extLst>
          </p:cNvPr>
          <p:cNvSpPr/>
          <p:nvPr/>
        </p:nvSpPr>
        <p:spPr>
          <a:xfrm>
            <a:off x="3733093" y="4690679"/>
            <a:ext cx="373474" cy="360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5DC1FB3-8960-4B8A-B7E4-B68507ADE9A2}"/>
              </a:ext>
            </a:extLst>
          </p:cNvPr>
          <p:cNvCxnSpPr>
            <a:cxnSpLocks/>
          </p:cNvCxnSpPr>
          <p:nvPr/>
        </p:nvCxnSpPr>
        <p:spPr>
          <a:xfrm>
            <a:off x="4106567" y="4906709"/>
            <a:ext cx="1800250" cy="504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170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A5A92D-9F8A-4C98-809D-EC4CD10CBDD0}"/>
              </a:ext>
            </a:extLst>
          </p:cNvPr>
          <p:cNvSpPr txBox="1"/>
          <p:nvPr/>
        </p:nvSpPr>
        <p:spPr>
          <a:xfrm>
            <a:off x="5834807" y="442089"/>
            <a:ext cx="403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선택 화면</a:t>
            </a:r>
            <a:endParaRPr lang="en-US" altLang="ko-KR" sz="4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007191A-F7C8-4B38-B6AA-ADC98887D493}"/>
              </a:ext>
            </a:extLst>
          </p:cNvPr>
          <p:cNvSpPr txBox="1">
            <a:spLocks/>
          </p:cNvSpPr>
          <p:nvPr/>
        </p:nvSpPr>
        <p:spPr>
          <a:xfrm>
            <a:off x="5945114" y="3284980"/>
            <a:ext cx="4365763" cy="2232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다양한 언어 지원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E1C75A-DDBC-4D15-BA00-186E326E9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33" y="260560"/>
            <a:ext cx="3209781" cy="64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8989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834807" y="442089"/>
            <a:ext cx="4032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b="1">
                <a:latin typeface="나눔바른고딕"/>
                <a:ea typeface="나눔바른고딕"/>
              </a:rPr>
              <a:t>회원가입 화면</a:t>
            </a:r>
            <a:endParaRPr lang="en-US" altLang="ko-KR" sz="4800" b="1">
              <a:latin typeface="나눔바른고딕"/>
              <a:ea typeface="나눔바른고딕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5834808" y="3284980"/>
            <a:ext cx="4653802" cy="223231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  <a:defRPr/>
            </a:pPr>
            <a:r>
              <a:rPr lang="ko-KR" altLang="en-US"/>
              <a:t>회원가입 버튼 클릭시 나오는</a:t>
            </a:r>
            <a:r>
              <a:rPr lang="en-US" altLang="ko-KR"/>
              <a:t> </a:t>
            </a:r>
            <a:r>
              <a:rPr lang="ko-KR" altLang="en-US"/>
              <a:t>화면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-560" t="570" r="260" b="-250"/>
          <a:stretch>
            <a:fillRect/>
          </a:stretch>
        </p:blipFill>
        <p:spPr>
          <a:xfrm>
            <a:off x="2255472" y="260560"/>
            <a:ext cx="3281469" cy="648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A5A92D-9F8A-4C98-809D-EC4CD10CBDD0}"/>
              </a:ext>
            </a:extLst>
          </p:cNvPr>
          <p:cNvSpPr txBox="1"/>
          <p:nvPr/>
        </p:nvSpPr>
        <p:spPr>
          <a:xfrm>
            <a:off x="5834807" y="442089"/>
            <a:ext cx="403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  <a:endParaRPr lang="en-US" altLang="ko-KR" sz="4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007191A-F7C8-4B38-B6AA-ADC98887D493}"/>
              </a:ext>
            </a:extLst>
          </p:cNvPr>
          <p:cNvSpPr txBox="1">
            <a:spLocks/>
          </p:cNvSpPr>
          <p:nvPr/>
        </p:nvSpPr>
        <p:spPr>
          <a:xfrm>
            <a:off x="5834807" y="2492870"/>
            <a:ext cx="5373904" cy="2232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로그인 후 접속 시 나오는 상품 검색 화면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상품 검색을 타이핑과 카메라 두가지 방법으로 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5F7479-B26F-4189-A5EA-2E687EAC1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60" t="570" r="260" b="-250"/>
          <a:stretch>
            <a:fillRect/>
          </a:stretch>
        </p:blipFill>
        <p:spPr>
          <a:xfrm>
            <a:off x="2255472" y="260560"/>
            <a:ext cx="3281469" cy="64809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682F82B-01BE-4B8E-9CBD-5938DC861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865542"/>
            <a:ext cx="2883890" cy="51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0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A5A92D-9F8A-4C98-809D-EC4CD10CBDD0}"/>
              </a:ext>
            </a:extLst>
          </p:cNvPr>
          <p:cNvSpPr txBox="1"/>
          <p:nvPr/>
        </p:nvSpPr>
        <p:spPr>
          <a:xfrm>
            <a:off x="5834807" y="442089"/>
            <a:ext cx="403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예시</a:t>
            </a:r>
            <a:endParaRPr lang="en-US" altLang="ko-KR" sz="4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007191A-F7C8-4B38-B6AA-ADC98887D493}"/>
              </a:ext>
            </a:extLst>
          </p:cNvPr>
          <p:cNvSpPr txBox="1">
            <a:spLocks/>
          </p:cNvSpPr>
          <p:nvPr/>
        </p:nvSpPr>
        <p:spPr>
          <a:xfrm>
            <a:off x="5834807" y="3284980"/>
            <a:ext cx="5373904" cy="2232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576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“</a:t>
            </a:r>
            <a:r>
              <a:rPr lang="ko-KR" altLang="en-US" dirty="0" err="1"/>
              <a:t>새우깡</a:t>
            </a:r>
            <a:r>
              <a:rPr lang="en-US" altLang="ko-KR" dirty="0"/>
              <a:t>”</a:t>
            </a:r>
            <a:r>
              <a:rPr lang="ko-KR" altLang="en-US" dirty="0"/>
              <a:t>이라는 상품을 검색하는 상황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3FABB9-314B-4585-9E07-93CBEF9EC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70" t="19790" r="11490" b="8000"/>
          <a:stretch>
            <a:fillRect/>
          </a:stretch>
        </p:blipFill>
        <p:spPr>
          <a:xfrm>
            <a:off x="1559370" y="808949"/>
            <a:ext cx="3816477" cy="495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6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899F3BC-1DFF-4F20-B796-37A1A4893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60" t="570" r="260" b="-250"/>
          <a:stretch>
            <a:fillRect/>
          </a:stretch>
        </p:blipFill>
        <p:spPr>
          <a:xfrm>
            <a:off x="1706427" y="377100"/>
            <a:ext cx="3090449" cy="610363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98F8DEC-942E-4DAA-88A7-F765FA54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05" y="982082"/>
            <a:ext cx="2716014" cy="48284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C884D73-3D82-4FCC-ACD8-48577AAFE2BF}"/>
              </a:ext>
            </a:extLst>
          </p:cNvPr>
          <p:cNvGrpSpPr/>
          <p:nvPr/>
        </p:nvGrpSpPr>
        <p:grpSpPr>
          <a:xfrm>
            <a:off x="7422939" y="377264"/>
            <a:ext cx="3096431" cy="6103472"/>
            <a:chOff x="384706" y="-759394"/>
            <a:chExt cx="4293596" cy="838634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E347CBA-52BC-46A3-8379-6A935968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450" t="330" r="-250" b="460"/>
            <a:stretch>
              <a:fillRect/>
            </a:stretch>
          </p:blipFill>
          <p:spPr>
            <a:xfrm>
              <a:off x="384706" y="-759394"/>
              <a:ext cx="4293596" cy="8386343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A08DDB3-2F08-45A1-8B0E-C4AA01460B7C}"/>
                </a:ext>
              </a:extLst>
            </p:cNvPr>
            <p:cNvSpPr/>
            <p:nvPr/>
          </p:nvSpPr>
          <p:spPr>
            <a:xfrm>
              <a:off x="3393137" y="285640"/>
              <a:ext cx="542563" cy="482278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-720" b="-450"/>
          <a:stretch>
            <a:fillRect/>
          </a:stretch>
        </p:blipFill>
        <p:spPr>
          <a:xfrm>
            <a:off x="7625959" y="908650"/>
            <a:ext cx="2745510" cy="4938246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48CB973-BBA0-41DD-90C0-80E97306EBDF}"/>
              </a:ext>
            </a:extLst>
          </p:cNvPr>
          <p:cNvCxnSpPr>
            <a:cxnSpLocks/>
          </p:cNvCxnSpPr>
          <p:nvPr/>
        </p:nvCxnSpPr>
        <p:spPr>
          <a:xfrm>
            <a:off x="4321424" y="1313324"/>
            <a:ext cx="3173525" cy="218768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EB893C-9A1F-4025-8965-7235080C3777}"/>
              </a:ext>
            </a:extLst>
          </p:cNvPr>
          <p:cNvSpPr/>
          <p:nvPr/>
        </p:nvSpPr>
        <p:spPr>
          <a:xfrm>
            <a:off x="3890080" y="1105912"/>
            <a:ext cx="431344" cy="450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A5A92D-9F8A-4C98-809D-EC4CD10CBDD0}"/>
              </a:ext>
            </a:extLst>
          </p:cNvPr>
          <p:cNvSpPr txBox="1"/>
          <p:nvPr/>
        </p:nvSpPr>
        <p:spPr>
          <a:xfrm>
            <a:off x="5834807" y="442089"/>
            <a:ext cx="403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검색</a:t>
            </a:r>
            <a:endParaRPr lang="en-US" altLang="ko-KR" sz="4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007191A-F7C8-4B38-B6AA-ADC98887D493}"/>
              </a:ext>
            </a:extLst>
          </p:cNvPr>
          <p:cNvSpPr txBox="1">
            <a:spLocks/>
          </p:cNvSpPr>
          <p:nvPr/>
        </p:nvSpPr>
        <p:spPr>
          <a:xfrm>
            <a:off x="5834807" y="3284980"/>
            <a:ext cx="5373904" cy="2232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카메라로 원하는 상품을 촬영하면 앱이 상품을 인식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37FA67-6D18-45A0-A743-2B834A202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0" t="330" r="-250" b="460"/>
          <a:stretch>
            <a:fillRect/>
          </a:stretch>
        </p:blipFill>
        <p:spPr>
          <a:xfrm>
            <a:off x="1734149" y="377264"/>
            <a:ext cx="3096431" cy="6103472"/>
          </a:xfrm>
          <a:prstGeom prst="rect">
            <a:avLst/>
          </a:prstGeom>
        </p:spPr>
      </p:pic>
      <p:pic>
        <p:nvPicPr>
          <p:cNvPr id="10" name="내용 개체 틀 6" descr="우산이(가) 표시된 사진&#10;&#10;자동 생성된 설명">
            <a:extLst>
              <a:ext uri="{FF2B5EF4-FFF2-40B4-BE49-F238E27FC236}">
                <a16:creationId xmlns:a16="http://schemas.microsoft.com/office/drawing/2014/main" id="{8D462830-5EB6-481C-98BA-A9BC14740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20" y="839792"/>
            <a:ext cx="2807591" cy="49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3950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132</ep:Words>
  <ep:PresentationFormat>와이드스크린</ep:PresentationFormat>
  <ep:Paragraphs>43</ep:Paragraphs>
  <ep:Slides>16</ep:Slides>
  <ep:Notes>11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Theme</vt:lpstr>
      <vt:lpstr>COMPIN 머지?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2020-10-28T15:49:35.000</dcterms:created>
  <dc:creator>박종혁</dc:creator>
  <cp:lastModifiedBy>kimds</cp:lastModifiedBy>
  <dcterms:modified xsi:type="dcterms:W3CDTF">2020-11-25T15:26:46.791</dcterms:modified>
  <cp:revision>9</cp:revision>
  <dc:title>COMPIN 머지?</dc:title>
  <cp:version>1000.0000.01</cp:version>
</cp:coreProperties>
</file>